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60899196"/>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136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646878"/>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мамырға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16 мамыр </a:t>
            </a:r>
            <a:r>
              <a:rPr lang="kk-KZ" altLang="ru-RU" sz="1100" b="1" dirty="0" smtClean="0">
                <a:solidFill>
                  <a:srgbClr val="000000"/>
                </a:solidFill>
                <a:latin typeface="Times New Roman" panose="02020603050405020304" pitchFamily="18" charset="0"/>
                <a:cs typeface="Times New Roman" panose="02020603050405020304" pitchFamily="18" charset="0"/>
              </a:rPr>
              <a:t>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17 мамыр </a:t>
            </a:r>
            <a:r>
              <a:rPr lang="kk-KZ" altLang="ru-RU" sz="1100" b="1" dirty="0" smtClean="0">
                <a:solidFill>
                  <a:srgbClr val="000000"/>
                </a:solidFill>
                <a:latin typeface="Times New Roman" panose="02020603050405020304" pitchFamily="18" charset="0"/>
                <a:cs typeface="Times New Roman" panose="02020603050405020304" pitchFamily="18" charset="0"/>
              </a:rPr>
              <a:t>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a:t>
            </a:r>
            <a:r>
              <a:rPr lang="kk-KZ" sz="1200" dirty="0" smtClean="0">
                <a:latin typeface="Times New Roman" panose="02020603050405020304" pitchFamily="18" charset="0"/>
                <a:cs typeface="Times New Roman" panose="02020603050405020304" pitchFamily="18" charset="0"/>
              </a:rPr>
              <a:t>, жауын-шашынсыз. Кей уақытта шаңды дауыл. Жел шығыстан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9-14, екпіні 15-20 м/с. Ауаның температурасы түнде </a:t>
            </a:r>
            <a:r>
              <a:rPr lang="kk-KZ" sz="1200" dirty="0" smtClean="0">
                <a:latin typeface="Times New Roman" panose="02020603050405020304" pitchFamily="18" charset="0"/>
                <a:cs typeface="Times New Roman" panose="02020603050405020304" pitchFamily="18" charset="0"/>
              </a:rPr>
              <a:t>15-17,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32-34 градус </a:t>
            </a:r>
            <a:r>
              <a:rPr lang="kk-KZ" sz="1200" dirty="0" smtClean="0">
                <a:latin typeface="Times New Roman" panose="02020603050405020304" pitchFamily="18" charset="0"/>
                <a:cs typeface="Times New Roman" panose="02020603050405020304" pitchFamily="18" charset="0"/>
              </a:rPr>
              <a:t>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18 мамырға </a:t>
            </a:r>
            <a:r>
              <a:rPr lang="kk-KZ" altLang="ru-RU" sz="1200" b="1" dirty="0" smtClean="0">
                <a:solidFill>
                  <a:srgbClr val="000000"/>
                </a:solidFill>
                <a:latin typeface="Times New Roman" panose="02020603050405020304" pitchFamily="18" charset="0"/>
                <a:cs typeface="Times New Roman" panose="02020603050405020304" pitchFamily="18" charset="0"/>
              </a:rPr>
              <a:t>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мамыр </a:t>
            </a:r>
            <a:r>
              <a:rPr lang="kk-KZ" altLang="ru-RU" sz="1200" b="1" dirty="0" smtClean="0">
                <a:solidFill>
                  <a:srgbClr val="000000"/>
                </a:solidFill>
                <a:latin typeface="Times New Roman" panose="02020603050405020304" pitchFamily="18" charset="0"/>
                <a:cs typeface="Times New Roman" panose="02020603050405020304" pitchFamily="18" charset="0"/>
              </a:rPr>
              <a:t>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18 мамыр </a:t>
            </a:r>
            <a:r>
              <a:rPr lang="kk-KZ" altLang="ru-RU" sz="1200" b="1" dirty="0" smtClean="0">
                <a:solidFill>
                  <a:srgbClr val="000000"/>
                </a:solidFill>
                <a:latin typeface="Times New Roman" panose="02020603050405020304" pitchFamily="18" charset="0"/>
                <a:cs typeface="Times New Roman" panose="02020603050405020304" pitchFamily="18" charset="0"/>
              </a:rPr>
              <a:t>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Шаңды дауыл.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шығыстан соғады, күші 9-14, екпіні 15-20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19-21 градус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70576704"/>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26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0.086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409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0.082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797515028"/>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r>
                        <a:rPr lang="kk-KZ"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17704</TotalTime>
  <Words>562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4291</cp:revision>
  <cp:lastPrinted>2021-07-01T07:38:07Z</cp:lastPrinted>
  <dcterms:created xsi:type="dcterms:W3CDTF">2018-03-27T06:03:00Z</dcterms:created>
  <dcterms:modified xsi:type="dcterms:W3CDTF">2026-05-16T06:11:44Z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